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24AF-5099-6321-2E8C-8242535F6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9105C-31A6-F579-96E5-218505F5E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A440B-4134-C2FC-4E5D-6FA15D2E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A3F1-B1D7-4CF1-F30D-34372CCD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8DAE-D42F-CEE6-0DD6-C73AF78D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127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4DB2-D66D-E8A0-9027-D03548B2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0FF5B-E069-2EDD-FD01-7B565F5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E5E2-10C8-663E-645E-71168D3C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C1D6-B3EB-0448-5037-BD60E822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C1A28-DBCC-374C-B366-9DE0FDDD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47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F2D120-8393-4500-893D-2DF429C82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B5698-7D1C-F8A9-645E-276042B66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6540-FA9F-8114-AE6A-84BD4BC0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D28A-191A-071D-241B-3CEF1987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D22DF-DBEB-272A-A2FB-FC970392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277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86A6-D0E1-CB21-D13E-262192E4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1551-D09F-BE1A-485A-58643728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47CE-3BC2-9AA2-AD78-F7FED55B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95FB-8FDE-F058-4C04-6779DD77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3AE9-7FFF-24E3-806F-DFCD0E97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5207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A6B-8AD0-77AE-A3B6-5F89BE5B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A1E83-5ABC-0481-0F2B-690A2573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31602-845B-5B9E-12DF-5FBB8384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5CD46-3489-DA4E-19A3-C62FF14C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CBA2-CE50-D9FD-EF6F-35A7B9D1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993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1F59-5D82-642E-7517-7722F5BB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9AE9-C043-FEE7-21FD-2EA8DC588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1D722-3085-4999-E910-09B545DA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4F962-7F98-5AC3-F56A-26ABEDD7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15703-3562-B178-43F8-8A8ECBD9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BBC76-61C9-A543-C079-BFF98E41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27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E200-C1E2-6EB8-75C3-9C2D430B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C411-2533-D903-316F-ABE9C64A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D9D9-8D71-AB1F-1B8E-8C5C1FC5D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BF466-BE5A-EED7-B2AA-81268EE67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3B294-E85E-945A-3B71-7C935B81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6729-4699-68FB-70AF-9C48203A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3A2F9-3F22-6EAB-A199-9A474168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17159-570E-1741-E712-D17130E3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12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42F6-5D02-1875-482F-02923815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91303-E77C-0A06-BB86-1C2FFA0A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1F7AD-CEA8-B079-8AB3-960C31B0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9CEB0-9079-2409-59D0-30368C4D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12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27F08-DF6D-8A74-E80C-123BD399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FAFD2-3FCD-C12C-525C-8BDB2439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E70FA-6168-3EF9-DF85-7149B5A7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521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5592-EE84-DDAB-7241-C111D145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0BE5-2768-56EA-698D-27E0A7BD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E67C5-B8F6-5D01-2EAB-3DBB8951C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D6CDD-5C7A-66C0-BF69-7BE19C2F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5A0E6-CF73-2E31-C8D6-526BC9BD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11441-E9FE-9569-6F8E-CE6F611A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960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0E9F-B305-B983-471E-F4557223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E2167-5FF4-A362-2F9E-2FC76ADE4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3FD83-0525-5FF5-FD66-87D158D2F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3E26-B983-C44A-3DC4-B21E820F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294BE-6384-493E-A3C8-42B1609D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AF416-14A4-7433-21B9-1B943A7E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11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40BDC-B8FE-AC7E-3DA5-E78D3182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ABC97-4341-5778-C1B7-4B7BFA04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C0D7D-F370-E26F-B1F6-11D25BD82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01204-E0DF-4A9D-9C9F-8D54ADBCC75D}" type="datetimeFigureOut">
              <a:rPr lang="en-DE" smtClean="0"/>
              <a:t>29/02/2024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4696-E35D-4B7E-F79F-0D7F0448A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00540-89AB-A932-583A-6ABCD5E4C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42DFE9-3098-4F5C-8AB6-F176A83B06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772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546E30-A405-D0A0-5D44-24BC177F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Wet Koalas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92C36-6E52-4115-375D-9D706C83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DE" dirty="0" err="1"/>
              <a:t>roperties</a:t>
            </a:r>
            <a:endParaRPr lang="en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DE" dirty="0"/>
              <a:t>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DE" dirty="0"/>
              <a:t>any problems with environment and technical stuff at the beginning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DE" dirty="0"/>
              <a:t>o time in the end to implement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306B3F-D4D1-1006-17A5-39898917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08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0E0A6-98B4-5B37-D2FD-FFC1A009F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F546D-7A27-DDB1-DBFB-80906880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40107" cy="16002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DE" dirty="0" err="1"/>
              <a:t>inal</a:t>
            </a:r>
            <a:r>
              <a:rPr lang="en-DE" dirty="0"/>
              <a:t> Model – Ensemble of U-Nets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34251B-09BF-969F-B19A-DB84165B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Ensemble of 3 U-Nets of slightly different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U-Nets with ResNet34 backbone pretrained on ImageNet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dirty="0"/>
              <a:t>Trained with frozen encoder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dirty="0"/>
              <a:t>Trained with all weights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E" dirty="0"/>
              <a:t>Trained with less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BBFED44-C12A-FD34-922B-C073A1AA2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56708"/>
            <a:ext cx="10515600" cy="184090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16750-8A08-53A0-F923-248263F98FA3}"/>
              </a:ext>
            </a:extLst>
          </p:cNvPr>
          <p:cNvSpPr txBox="1"/>
          <p:nvPr/>
        </p:nvSpPr>
        <p:spPr>
          <a:xfrm>
            <a:off x="6208295" y="27530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 err="1"/>
              <a:t>IoU</a:t>
            </a:r>
            <a:r>
              <a:rPr lang="en-DE" dirty="0"/>
              <a:t> score on test set: 0.166</a:t>
            </a:r>
          </a:p>
        </p:txBody>
      </p:sp>
    </p:spTree>
    <p:extLst>
      <p:ext uri="{BB962C8B-B14F-4D97-AF65-F5344CB8AC3E}">
        <p14:creationId xmlns:p14="http://schemas.microsoft.com/office/powerpoint/2010/main" val="120203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66984-4EA7-2E5F-7283-FD0C186BE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FEE8E1-5973-003E-D81A-C6A66E5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DE" dirty="0" err="1"/>
              <a:t>deas</a:t>
            </a:r>
            <a:r>
              <a:rPr lang="en-DE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51620C-92D9-8B23-ED31-81EB13528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DE" dirty="0" err="1"/>
              <a:t>emove</a:t>
            </a:r>
            <a:r>
              <a:rPr lang="en-DE" dirty="0"/>
              <a:t> ground level for elimination of false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RGB channels corresponding to low depth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DE" dirty="0" err="1"/>
              <a:t>nd</a:t>
            </a:r>
            <a:r>
              <a:rPr lang="en-DE" dirty="0"/>
              <a:t> depth data removed from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B0E77-B811-1BD9-C546-3C924127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792" y="4256102"/>
            <a:ext cx="3020245" cy="2442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7F69B7-6BB3-B938-3708-A7BBCF1D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53" y="4175904"/>
            <a:ext cx="3218615" cy="2602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EC6141-AC92-EEBA-D932-7E9793AED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137" y="159836"/>
            <a:ext cx="5041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AF7EF-4EC5-C7EA-1192-5A07A560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F92FD-F572-0CC0-86BC-4003201A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DE" dirty="0" err="1"/>
              <a:t>deas</a:t>
            </a:r>
            <a:r>
              <a:rPr lang="en-DE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C97E2-A113-4E82-4E6B-640B79BEF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DE" dirty="0" err="1"/>
              <a:t>ried</a:t>
            </a:r>
            <a:r>
              <a:rPr lang="en-DE" dirty="0"/>
              <a:t> segment-anything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DE" dirty="0"/>
              <a:t>n merged picture of RGB and NIR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DE" dirty="0" err="1"/>
              <a:t>dded</a:t>
            </a:r>
            <a:r>
              <a:rPr lang="en-DE" dirty="0"/>
              <a:t> a monochromatic mask-channel to input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DE" dirty="0" err="1"/>
              <a:t>ot</a:t>
            </a:r>
            <a:r>
              <a:rPr lang="en-DE" dirty="0"/>
              <a:t> implemented to ensemble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AFA19-BA14-1A90-D28A-303899AD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44" y="3429000"/>
            <a:ext cx="3932237" cy="3135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C65A5-2987-3C25-6F71-6F2B2918B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07" y="363633"/>
            <a:ext cx="3854582" cy="30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Wet Koalas</vt:lpstr>
      <vt:lpstr>Final Model – Ensemble of U-Nets</vt:lpstr>
      <vt:lpstr>Ideas...</vt:lpstr>
      <vt:lpstr>Ideas...</vt:lpstr>
    </vt:vector>
  </TitlesOfParts>
  <Company>Helmholtz-Zentrum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wet coalas</dc:title>
  <dc:creator>Schaible, Jonas</dc:creator>
  <cp:lastModifiedBy>Schaible, Jonas</cp:lastModifiedBy>
  <cp:revision>6</cp:revision>
  <dcterms:created xsi:type="dcterms:W3CDTF">2024-02-29T13:24:37Z</dcterms:created>
  <dcterms:modified xsi:type="dcterms:W3CDTF">2024-02-29T13:54:49Z</dcterms:modified>
</cp:coreProperties>
</file>